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Source Sans 3" panose="020B0604020202020204" charset="0"/>
      <p:regular r:id="rId12"/>
    </p:embeddedFont>
    <p:embeddedFont>
      <p:font typeface="Source Serif 4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SaveMate: Your Personal AI Finance Manager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Track, Analyze, and Save – Smarter with AI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2488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Unseen Struggle: Why Personal Finance is Hard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1166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869650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893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Expense Overload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389477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individuals struggle to consistently track their daily expenses, leading to a lack of financial clarity and control.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381166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027" y="3869650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33611" y="3893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Manual Entry Pain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33611" y="4389477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methods are time-consuming, prone to human error, and often abandoned due to their tedious nature.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73828" y="381166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079" y="3869650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51663" y="3893939"/>
            <a:ext cx="32298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Current Tools Fall Short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51663" y="4389477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Existing voice-to-text solutions lack automation, intelligent categorisation, and are primarily limited to English speakers, excluding a vast global audience.</a:t>
            </a:r>
            <a:endParaRPr lang="en-US" sz="1850" dirty="0"/>
          </a:p>
        </p:txBody>
      </p:sp>
      <p:sp>
        <p:nvSpPr>
          <p:cNvPr id="16" name="TextBox 15"/>
          <p:cNvSpPr txBox="1"/>
          <p:nvPr/>
        </p:nvSpPr>
        <p:spPr>
          <a:xfrm>
            <a:off x="12851176" y="7801258"/>
            <a:ext cx="166059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001" y="1265753"/>
            <a:ext cx="11975783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Introducing SaveMate: The AI-Powered Solution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72001" y="2355533"/>
            <a:ext cx="4215051" cy="2370296"/>
          </a:xfrm>
          <a:prstGeom prst="roundRect">
            <a:avLst>
              <a:gd name="adj" fmla="val 390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1" y="2355533"/>
            <a:ext cx="60960" cy="23702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3945" y="2606516"/>
            <a:ext cx="3652123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Voice-to-Text Expense Logging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83945" y="3387685"/>
            <a:ext cx="3652123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Simply speak your expenses, and SaveMate logs them instantly, making tracking effortless.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7556" y="2355533"/>
            <a:ext cx="4215170" cy="2370296"/>
          </a:xfrm>
          <a:prstGeom prst="roundRect">
            <a:avLst>
              <a:gd name="adj" fmla="val 390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556" y="2355533"/>
            <a:ext cx="60960" cy="23702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19499" y="2606516"/>
            <a:ext cx="297477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AI Bill &amp; Receipt Reader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519499" y="3063240"/>
            <a:ext cx="365224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Scan any bill (electricity, hotel, shopping), and our AI automatically extracts and categorises details.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43229" y="2355533"/>
            <a:ext cx="4215170" cy="2370296"/>
          </a:xfrm>
          <a:prstGeom prst="roundRect">
            <a:avLst>
              <a:gd name="adj" fmla="val 390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229" y="2355533"/>
            <a:ext cx="60960" cy="23702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55173" y="2606516"/>
            <a:ext cx="2647831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Smart Categorisation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9955173" y="3063240"/>
            <a:ext cx="3652242" cy="1411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Expenses are intelligently classified into categories like Food, Utilities, and Travel, providing clear financial insights.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772001" y="4946333"/>
            <a:ext cx="4215051" cy="2017395"/>
          </a:xfrm>
          <a:prstGeom prst="roundRect">
            <a:avLst>
              <a:gd name="adj" fmla="val 459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01" y="4946333"/>
            <a:ext cx="60960" cy="201739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83945" y="5197316"/>
            <a:ext cx="262735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Multilingual Support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1083945" y="5654040"/>
            <a:ext cx="3652123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 your finances in multiple Indian languages, breaking down language barriers for diverse users.</a:t>
            </a:r>
            <a:endParaRPr lang="en-US" sz="1700" dirty="0"/>
          </a:p>
        </p:txBody>
      </p:sp>
      <p:sp>
        <p:nvSpPr>
          <p:cNvPr id="19" name="Shape 13"/>
          <p:cNvSpPr/>
          <p:nvPr/>
        </p:nvSpPr>
        <p:spPr>
          <a:xfrm>
            <a:off x="5207556" y="4946333"/>
            <a:ext cx="4215170" cy="2017395"/>
          </a:xfrm>
          <a:prstGeom prst="roundRect">
            <a:avLst>
              <a:gd name="adj" fmla="val 459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556" y="4946333"/>
            <a:ext cx="60960" cy="201739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19499" y="5197316"/>
            <a:ext cx="346793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Personal AI Financial Agent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5519499" y="5654040"/>
            <a:ext cx="3652242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Get instant answers to your financial questions, analyse spending patterns, and receive personalised advice 24/7.</a:t>
            </a:r>
            <a:endParaRPr lang="en-US" sz="1700" dirty="0"/>
          </a:p>
        </p:txBody>
      </p:sp>
      <p:sp>
        <p:nvSpPr>
          <p:cNvPr id="23" name="TextBox 22"/>
          <p:cNvSpPr txBox="1"/>
          <p:nvPr/>
        </p:nvSpPr>
        <p:spPr>
          <a:xfrm>
            <a:off x="12851176" y="7801258"/>
            <a:ext cx="166059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10060781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SaveMate's Edge: Unmatched Uniqueness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Multimodal Inputs: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Seamlessly integrate voice, image, PDF, and manual entries for comprehensive tracking.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636996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AI-Powered Receipt Processing: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Our unique AI directly reads bills and updates expenses, eliminating manual data entry.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523893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Personalised &amp; Actionable Insights: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Receive custom monthly reports, budget alerts, and spending trend analyses.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6663" y="4410789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Expansive Multilingual Access: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Beyond English, SaveMate supports Hindi, Telugu, and other regional languages, ensuring true accessibility and inclusivity for users across India.</a:t>
            </a:r>
            <a:endParaRPr lang="en-US" sz="1700" dirty="0"/>
          </a:p>
        </p:txBody>
      </p:sp>
      <p:sp>
        <p:nvSpPr>
          <p:cNvPr id="8" name="TextBox 7"/>
          <p:cNvSpPr txBox="1"/>
          <p:nvPr/>
        </p:nvSpPr>
        <p:spPr>
          <a:xfrm>
            <a:off x="12851176" y="7801258"/>
            <a:ext cx="166059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C:\Users\User\AppData\Local\Microsoft\Windows\INetCache\IE\JJR3KJBY\_-_visual_selection[1]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C:\Users\User\AppData\Local\Microsoft\Windows\INetCache\IE\JJR3KJBY\_-_visual_selection[1]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C:\Users\User\AppData\Local\Microsoft\Windows\INetCache\IE\JJR3KJBY\_-_visual_selection[1]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hack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136" y="0"/>
            <a:ext cx="7502011" cy="822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51176" y="7801258"/>
            <a:ext cx="166059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002" y="614482"/>
            <a:ext cx="8354378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SaveMate in Action: Key Features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3" y="1862495"/>
            <a:ext cx="6436281" cy="26812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616" y="1862495"/>
            <a:ext cx="6436281" cy="26812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3" y="4722495"/>
            <a:ext cx="6436281" cy="268128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616" y="4722495"/>
            <a:ext cx="6436281" cy="2681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51176" y="7801258"/>
            <a:ext cx="166059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0123"/>
            <a:ext cx="1059430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Transformative Benefits for Every User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2289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15559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Save Time &amp; Effort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15559" y="3700701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Automates tedious tracking, freeing up users' valuable time.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64743" y="312289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242578" y="3205163"/>
            <a:ext cx="33272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Smart Financial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242578" y="3700701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actionable data for informed financial decisions.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94549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15559" y="5027771"/>
            <a:ext cx="391525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Truly Universal Accessibility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615559" y="5523309"/>
            <a:ext cx="554997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Multilingual support ensures SaveMate works for everyone, everywhere.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64743" y="494549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242578" y="5027771"/>
            <a:ext cx="40382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Foster Better Financial Habits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242578" y="552330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Encourages mindful spending, planning, and long-term savings.</a:t>
            </a:r>
            <a:endParaRPr lang="en-US" sz="1850" dirty="0"/>
          </a:p>
        </p:txBody>
      </p:sp>
      <p:sp>
        <p:nvSpPr>
          <p:cNvPr id="15" name="TextBox 14"/>
          <p:cNvSpPr txBox="1"/>
          <p:nvPr/>
        </p:nvSpPr>
        <p:spPr>
          <a:xfrm>
            <a:off x="12851176" y="7801258"/>
            <a:ext cx="166059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11315462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 Horizons: Expanding SaveMate's Reach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18" y="1798796"/>
            <a:ext cx="6294239" cy="62942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6663" y="1750100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Multi-User Family/Group Tracking: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Enable collaborative finance management for households or small teams.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6663" y="2517934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 Notifications: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Proactive alerts for bill due dates, subscription renewals, and unusual spending patterns.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6663" y="3285768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UPI/Bank Account Integration: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Direct sync with financial institutions for real-time transaction updates.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6663" y="4053602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Predictive Analysis: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AI-driven forecasts, e.g., "You may overspend this month based on current trends," with actionable advice.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6663" y="516755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Personalised Financial Goal Setting:</a:t>
            </a: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Assist users in setting and achieving savings goals with tailored guidance.</a:t>
            </a:r>
            <a:endParaRPr lang="en-US" sz="1700" dirty="0"/>
          </a:p>
        </p:txBody>
      </p:sp>
      <p:sp>
        <p:nvSpPr>
          <p:cNvPr id="9" name="TextBox 8"/>
          <p:cNvSpPr txBox="1"/>
          <p:nvPr/>
        </p:nvSpPr>
        <p:spPr>
          <a:xfrm>
            <a:off x="12851176" y="7801258"/>
            <a:ext cx="166059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625793"/>
            <a:ext cx="13037344" cy="1338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Conclusion: SaveMate – Finance Made Simple, Smart &amp; Accessible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6528" y="2419350"/>
            <a:ext cx="6404848" cy="1669375"/>
          </a:xfrm>
          <a:prstGeom prst="roundRect">
            <a:avLst>
              <a:gd name="adj" fmla="val 3271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31677" y="2654498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AI-Powered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031677" y="3125629"/>
            <a:ext cx="5934551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cutting-edge AI for intelligent automation and insights.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905" y="2419350"/>
            <a:ext cx="6404967" cy="1669375"/>
          </a:xfrm>
          <a:prstGeom prst="roundRect">
            <a:avLst>
              <a:gd name="adj" fmla="val 3271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4053" y="2654498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Inclusive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664053" y="3125629"/>
            <a:ext cx="5934670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Designed for everyone, with multilingual support and user-friendly interface.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6528" y="4316254"/>
            <a:ext cx="6404848" cy="1669375"/>
          </a:xfrm>
          <a:prstGeom prst="roundRect">
            <a:avLst>
              <a:gd name="adj" fmla="val 3271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31677" y="4551402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User-Friendly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031677" y="5022533"/>
            <a:ext cx="5934551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design for effortless expense tracking and financial management.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905" y="4316254"/>
            <a:ext cx="6404967" cy="1669375"/>
          </a:xfrm>
          <a:prstGeom prst="roundRect">
            <a:avLst>
              <a:gd name="adj" fmla="val 3271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4053" y="4551402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Future-Ready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64053" y="5022533"/>
            <a:ext cx="5934670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on a scalable tech stack with a clear roadmap for continuous innovation.</a:t>
            </a:r>
            <a:endParaRPr lang="en-US" sz="1750" dirty="0"/>
          </a:p>
        </p:txBody>
      </p:sp>
      <p:sp>
        <p:nvSpPr>
          <p:cNvPr id="17" name="TextBox 16"/>
          <p:cNvSpPr txBox="1"/>
          <p:nvPr/>
        </p:nvSpPr>
        <p:spPr>
          <a:xfrm>
            <a:off x="12851176" y="7801258"/>
            <a:ext cx="166059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525</Words>
  <Application>Microsoft Office PowerPoint</Application>
  <PresentationFormat>Custom</PresentationFormat>
  <Paragraphs>58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Source Serif 4 Semi Bold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sk. Azeeza Farhana</cp:lastModifiedBy>
  <cp:revision>6</cp:revision>
  <dcterms:created xsi:type="dcterms:W3CDTF">2025-08-22T05:24:15Z</dcterms:created>
  <dcterms:modified xsi:type="dcterms:W3CDTF">2025-09-01T10:20:40Z</dcterms:modified>
</cp:coreProperties>
</file>